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35210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557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5715" y="404749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5715" y="505587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622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2648585" y="261810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180" y="390334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76170" y="493141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1447165" y="3093085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217420" y="408686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47335" y="249745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291840" y="429006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463665" y="201866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652770" y="284543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652770" y="284543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52770" y="384429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2770" y="384429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52770" y="487489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652770" y="487489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tooltip="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tooltip="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648</Words>
  <Application>WPS 演示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方正大黑体_GBK</vt:lpstr>
      <vt:lpstr>等线</vt:lpstr>
      <vt:lpstr>Arial Unicode MS</vt:lpstr>
      <vt:lpstr>等线 Light</vt:lpstr>
      <vt:lpstr>Calibri</vt:lpstr>
      <vt:lpstr>楷体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60</cp:revision>
  <dcterms:created xsi:type="dcterms:W3CDTF">2018-10-08T02:46:00Z</dcterms:created>
  <dcterms:modified xsi:type="dcterms:W3CDTF">2020-11-27T09:37:32Z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